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4" r:id="rId3"/>
    <p:sldId id="266" r:id="rId4"/>
    <p:sldId id="265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99C5C42-B4A7-4C5D-929C-263FFE9B9A49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95CFBB6-92E0-49E6-A016-82255CB8ED15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14291"/>
            <a:ext cx="7772400" cy="1285884"/>
          </a:xfrm>
        </p:spPr>
        <p:txBody>
          <a:bodyPr/>
          <a:lstStyle/>
          <a:p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b="1" u="sng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u="sng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IN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28802"/>
            <a:ext cx="7058052" cy="4429156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WHAT ARE ADVERTISEMENTS?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WHY ARE THEY REQUIRED?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WHAT IS THEIR PURPOSE?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WHAT IS A ‘BRAND’?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STATE AN ADVERTISEMENT THAT HAS INFLUENCED YOUR PARENTS TO BUY A PRODUCT?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Types of ADVERTISEMENTS-SOCIAL</a:t>
            </a:r>
            <a:endParaRPr lang="en-IN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9416"/>
            <a:ext cx="7758138" cy="4846320"/>
          </a:xfrm>
        </p:spPr>
        <p:txBody>
          <a:bodyPr/>
          <a:lstStyle/>
          <a:p>
            <a:endParaRPr lang="en-IN" dirty="0"/>
          </a:p>
        </p:txBody>
      </p:sp>
      <p:pic>
        <p:nvPicPr>
          <p:cNvPr id="8194" name="Picture 2" descr="C:\Users\pc\Desktop\SO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571612"/>
            <a:ext cx="4214810" cy="4929222"/>
          </a:xfrm>
          <a:prstGeom prst="rect">
            <a:avLst/>
          </a:prstGeom>
          <a:noFill/>
        </p:spPr>
      </p:pic>
      <p:pic>
        <p:nvPicPr>
          <p:cNvPr id="8195" name="Picture 3" descr="C:\Users\pc\Desktop\SOC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571612"/>
            <a:ext cx="3929090" cy="49292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4422"/>
            <a:ext cx="8143900" cy="5643578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TAKE OUT 10 AMUL ADVERTISEMENTS. </a:t>
            </a:r>
            <a:b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THAT ARE PURELY COMMERCIAL AND</a:t>
            </a:r>
            <a:b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 THAT ARE SOCIAL ADVERTISEMENTS.</a:t>
            </a:r>
            <a:endParaRPr lang="en-IN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85729"/>
            <a:ext cx="6255488" cy="928693"/>
          </a:xfrm>
        </p:spPr>
        <p:txBody>
          <a:bodyPr>
            <a:normAutofit/>
          </a:bodyPr>
          <a:lstStyle/>
          <a:p>
            <a:r>
              <a:rPr lang="en-US" sz="5400" b="1" u="sng" dirty="0" smtClean="0">
                <a:latin typeface="Times New Roman" pitchFamily="18" charset="0"/>
                <a:cs typeface="Times New Roman" pitchFamily="18" charset="0"/>
              </a:rPr>
              <a:t>TO DO</a:t>
            </a:r>
            <a:endParaRPr lang="en-IN" sz="54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r>
              <a:rPr lang="en-US" sz="4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COMMERCIAL</a:t>
            </a:r>
            <a:endParaRPr lang="en-IN" sz="4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9218" name="Picture 2" descr="C:\Users\pc\Desktop\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662" y="1571612"/>
            <a:ext cx="3454395" cy="4929222"/>
          </a:xfrm>
          <a:prstGeom prst="rect">
            <a:avLst/>
          </a:prstGeom>
          <a:noFill/>
        </p:spPr>
      </p:pic>
      <p:pic>
        <p:nvPicPr>
          <p:cNvPr id="9219" name="Picture 3" descr="C:\Users\pc\Desktop\COM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571612"/>
            <a:ext cx="3810004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EVERYDAY ADVERTISEMENTS</a:t>
            </a:r>
            <a:endParaRPr lang="en-IN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endParaRPr lang="en-IN" dirty="0"/>
          </a:p>
        </p:txBody>
      </p:sp>
      <p:pic>
        <p:nvPicPr>
          <p:cNvPr id="1026" name="Picture 2" descr="C:\Users\pc\Desktop\ad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142984"/>
            <a:ext cx="8215370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esktop\ad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pc\Desktop\NA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1533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c\Desktop\BABY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\Desktop\amul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438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c\Desktop\amul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c\Desktop\amul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33</TotalTime>
  <Words>49</Words>
  <Application>Microsoft Office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Opulent</vt:lpstr>
      <vt:lpstr>ADVERTISEMENTS</vt:lpstr>
      <vt:lpstr>Types of ADVERTISEMENTS-SOCIAL</vt:lpstr>
      <vt:lpstr> TAKE OUT 10 AMUL ADVERTISEMENTS.  5 THAT ARE PURELY COMMERCIAL AND  5 THAT ARE SOCIAL ADVERTISEMENTS.</vt:lpstr>
      <vt:lpstr>COMMERCIAL</vt:lpstr>
      <vt:lpstr>EVERYDAY ADVERTISEMENTS</vt:lpstr>
      <vt:lpstr>Slide 6</vt:lpstr>
      <vt:lpstr>Slide 7</vt:lpstr>
      <vt:lpstr>Slide 8</vt:lpstr>
      <vt:lpstr>Slide 9</vt:lpstr>
      <vt:lpstr>Slide 10</vt:lpstr>
      <vt:lpstr>Slide 11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ADVERTISEMENTS</dc:title>
  <dc:creator>pc</dc:creator>
  <cp:lastModifiedBy>pc</cp:lastModifiedBy>
  <cp:revision>16</cp:revision>
  <dcterms:created xsi:type="dcterms:W3CDTF">2018-02-22T14:10:50Z</dcterms:created>
  <dcterms:modified xsi:type="dcterms:W3CDTF">2018-02-22T14:45:53Z</dcterms:modified>
</cp:coreProperties>
</file>